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40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E4CAC-8184-4E4B-A42C-51C8B09BFF90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2E0-F812-4D41-872F-12310E2411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E4CAC-8184-4E4B-A42C-51C8B09BFF90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2E0-F812-4D41-872F-12310E2411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E4CAC-8184-4E4B-A42C-51C8B09BFF90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2E0-F812-4D41-872F-12310E2411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E4CAC-8184-4E4B-A42C-51C8B09BFF90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2E0-F812-4D41-872F-12310E2411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E4CAC-8184-4E4B-A42C-51C8B09BFF90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2E0-F812-4D41-872F-12310E2411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E4CAC-8184-4E4B-A42C-51C8B09BFF90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2E0-F812-4D41-872F-12310E2411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E4CAC-8184-4E4B-A42C-51C8B09BFF90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2E0-F812-4D41-872F-12310E2411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E4CAC-8184-4E4B-A42C-51C8B09BFF90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2E0-F812-4D41-872F-12310E2411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E4CAC-8184-4E4B-A42C-51C8B09BFF90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2E0-F812-4D41-872F-12310E2411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E4CAC-8184-4E4B-A42C-51C8B09BFF90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2E0-F812-4D41-872F-12310E2411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E4CAC-8184-4E4B-A42C-51C8B09BFF90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2E0-F812-4D41-872F-12310E2411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E4CAC-8184-4E4B-A42C-51C8B09BFF90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752E0-F812-4D41-872F-12310E24111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367" y="5621724"/>
            <a:ext cx="8970818" cy="1167006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Vailulu’u</a:t>
            </a:r>
            <a:r>
              <a:rPr lang="en-US" dirty="0" smtClean="0">
                <a:solidFill>
                  <a:schemeClr val="tx1"/>
                </a:solidFill>
              </a:rPr>
              <a:t> is an active underwater volcano located at the far eastern region of American Samoa.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04" y="126753"/>
            <a:ext cx="8175986" cy="54113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184503" y="2332183"/>
            <a:ext cx="3151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Hart et al (G-cubed, 2001)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61858"/>
            <a:ext cx="8229600" cy="1622753"/>
          </a:xfrm>
        </p:spPr>
        <p:txBody>
          <a:bodyPr/>
          <a:lstStyle/>
          <a:p>
            <a:r>
              <a:rPr lang="en-US" dirty="0" smtClean="0"/>
              <a:t>The ROV uses a claw to grab samples that are brought back to the surface for scientists to study.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67"/>
            <a:ext cx="9148916" cy="51095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44169"/>
            <a:ext cx="8229600" cy="141110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ROV takes images of submarine geology, including the ferromanganese nodules shown in </a:t>
            </a:r>
            <a:r>
              <a:rPr lang="en-US" smtClean="0"/>
              <a:t>this figure.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2909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150" y="5596928"/>
            <a:ext cx="8885305" cy="1093517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Vailulu’u</a:t>
            </a:r>
            <a:r>
              <a:rPr lang="en-US" dirty="0" smtClean="0"/>
              <a:t> seamount is an active volcano with a clear conical shape.  Note the crater at the summit.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264" y="0"/>
            <a:ext cx="7028798" cy="54539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648775" y="2332183"/>
            <a:ext cx="3151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Hart et al (G-cubed, 2001)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142" y="4033080"/>
            <a:ext cx="8498658" cy="259857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Last week, the </a:t>
            </a:r>
            <a:r>
              <a:rPr lang="en-US" i="1" dirty="0" err="1" smtClean="0"/>
              <a:t>Okeanos</a:t>
            </a:r>
            <a:r>
              <a:rPr lang="en-US" i="1" dirty="0" smtClean="0"/>
              <a:t> Explorer </a:t>
            </a:r>
            <a:r>
              <a:rPr lang="en-US" dirty="0" smtClean="0"/>
              <a:t>mapped the crater of </a:t>
            </a:r>
            <a:r>
              <a:rPr lang="en-US" dirty="0" err="1" smtClean="0"/>
              <a:t>Vailulu’u</a:t>
            </a:r>
            <a:r>
              <a:rPr lang="en-US" dirty="0" smtClean="0"/>
              <a:t>.  </a:t>
            </a:r>
          </a:p>
          <a:p>
            <a:r>
              <a:rPr lang="en-US" dirty="0" smtClean="0"/>
              <a:t>A plume was discovered to be rising from the volcano!</a:t>
            </a:r>
          </a:p>
          <a:p>
            <a:r>
              <a:rPr lang="en-US" dirty="0" smtClean="0"/>
              <a:t>This could be a sign of hot water emanating from the volcano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274"/>
            <a:ext cx="9187257" cy="372075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10800000" flipV="1">
            <a:off x="2701636" y="542636"/>
            <a:ext cx="635000" cy="42718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82646" y="216913"/>
            <a:ext cx="1131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plume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6322" y="230909"/>
            <a:ext cx="5012771" cy="6590315"/>
          </a:xfrm>
        </p:spPr>
        <p:txBody>
          <a:bodyPr>
            <a:normAutofit/>
          </a:bodyPr>
          <a:lstStyle/>
          <a:p>
            <a:r>
              <a:rPr lang="en-US" dirty="0" err="1" smtClean="0"/>
              <a:t>Vailulu’u</a:t>
            </a:r>
            <a:r>
              <a:rPr lang="en-US" dirty="0" smtClean="0"/>
              <a:t> volcano has been actively erupting lava over the past 18 years.</a:t>
            </a:r>
          </a:p>
          <a:p>
            <a:r>
              <a:rPr lang="en-US" dirty="0" smtClean="0"/>
              <a:t>In 1999, the crater of </a:t>
            </a:r>
            <a:r>
              <a:rPr lang="en-US" dirty="0" err="1" smtClean="0"/>
              <a:t>Vailulu’u</a:t>
            </a:r>
            <a:r>
              <a:rPr lang="en-US" dirty="0" smtClean="0"/>
              <a:t> was essentially empty.</a:t>
            </a:r>
          </a:p>
          <a:p>
            <a:r>
              <a:rPr lang="en-US" dirty="0" smtClean="0"/>
              <a:t>By 2005, a 1000 foot tall volcanic cone grew in the crater of </a:t>
            </a:r>
            <a:r>
              <a:rPr lang="en-US" dirty="0" err="1" smtClean="0"/>
              <a:t>Vailulu’u</a:t>
            </a:r>
            <a:r>
              <a:rPr lang="en-US" dirty="0" smtClean="0"/>
              <a:t>.</a:t>
            </a:r>
          </a:p>
          <a:p>
            <a:r>
              <a:rPr lang="en-US" dirty="0" smtClean="0"/>
              <a:t>In 2017, we identified significant growth of the volcanic cone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42" y="0"/>
            <a:ext cx="2860170" cy="68212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820" y="5127237"/>
            <a:ext cx="8716818" cy="169612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There are other volcanoes in Samoa that were once active. This volcano, located 180 nautical miles northwest of Tutuila.  Notice the crater?  The cone?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5219656" cy="3154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661" y="1989166"/>
            <a:ext cx="5616340" cy="27596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75393" y="1081760"/>
            <a:ext cx="881916" cy="872131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1471709" y="2692848"/>
            <a:ext cx="2759636" cy="1352268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057309" y="1081760"/>
            <a:ext cx="6086691" cy="907405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5588000"/>
            <a:ext cx="9144000" cy="1067167"/>
          </a:xfrm>
        </p:spPr>
        <p:txBody>
          <a:bodyPr>
            <a:normAutofit/>
          </a:bodyPr>
          <a:lstStyle/>
          <a:p>
            <a:r>
              <a:rPr lang="en-US" dirty="0" smtClean="0"/>
              <a:t>We use an underwater robot, an ROV (remotely operate vehicle), to explore underwater volcanoes.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04" y="-1"/>
            <a:ext cx="9403995" cy="53415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48048"/>
            <a:ext cx="8970818" cy="150995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ROV dives in the deep ocean and has a tether that provides power and communication with the ship.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832" y="0"/>
            <a:ext cx="9453059" cy="534804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15" y="5420554"/>
            <a:ext cx="8686800" cy="1128792"/>
          </a:xfrm>
        </p:spPr>
        <p:txBody>
          <a:bodyPr/>
          <a:lstStyle/>
          <a:p>
            <a:r>
              <a:rPr lang="en-US" dirty="0" smtClean="0"/>
              <a:t>The ROV explores ancient underwater lava flows.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169" y="-1"/>
            <a:ext cx="9281259" cy="526267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08796"/>
            <a:ext cx="8229600" cy="1246374"/>
          </a:xfrm>
        </p:spPr>
        <p:txBody>
          <a:bodyPr/>
          <a:lstStyle/>
          <a:p>
            <a:r>
              <a:rPr lang="en-US" dirty="0" smtClean="0"/>
              <a:t>The ROV explores sediment on the ocean floor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70" y="0"/>
            <a:ext cx="9155669" cy="514129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258</Words>
  <Application>Microsoft Office PowerPoint</Application>
  <PresentationFormat>On-screen Show (4:3)</PresentationFormat>
  <Paragraphs>19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ucsb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Matthew G Jackson</dc:creator>
  <cp:lastModifiedBy>survey</cp:lastModifiedBy>
  <cp:revision>16</cp:revision>
  <dcterms:created xsi:type="dcterms:W3CDTF">2017-02-23T07:41:17Z</dcterms:created>
  <dcterms:modified xsi:type="dcterms:W3CDTF">2017-02-23T09:15:27Z</dcterms:modified>
</cp:coreProperties>
</file>